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78" r:id="rId3"/>
    <p:sldId id="277" r:id="rId4"/>
    <p:sldId id="269" r:id="rId5"/>
    <p:sldId id="270" r:id="rId6"/>
    <p:sldId id="271" r:id="rId7"/>
    <p:sldId id="272" r:id="rId8"/>
    <p:sldId id="273" r:id="rId9"/>
    <p:sldId id="287" r:id="rId10"/>
    <p:sldId id="288" r:id="rId11"/>
    <p:sldId id="289" r:id="rId12"/>
    <p:sldId id="282" r:id="rId13"/>
    <p:sldId id="283" r:id="rId14"/>
    <p:sldId id="284" r:id="rId15"/>
    <p:sldId id="285" r:id="rId16"/>
    <p:sldId id="286" r:id="rId17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5571-FADE-4AC7-A888-A59954080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FD5F6-7ADE-4A89-BDE2-13C0197F8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6BDDA-EE8D-4744-95EE-4C3F65BAB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66C34-58BC-440D-8F3B-EB9947D4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07961-2EA6-4A22-8B50-40323E79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668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FA31-E54C-461D-BDE1-B6A2F436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9B9FAE-98DC-4C22-836E-6FED5DC64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B7785-2220-4F6B-A97B-00412A0C7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2085F-E45F-43A9-82DA-E36FDCAF7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92499-8047-4F8B-ACBA-AAFC869B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43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22EB2C-74A4-44C7-9420-89C01D4D1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25150A-4305-4D92-8EB8-C75B6BB9A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77D36-FD7E-427E-B6C3-E94344A8E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4D71E-B471-4A69-8EEA-CB18372A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17569-6164-4B4B-B496-53163CCC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1432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732A-0139-4BC7-A68C-4C7CBEC6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3E8C-78A3-40DC-A53B-31005FB73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8AF02-314F-47C3-909D-48E32F6EA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C91F4-9C1A-41CB-A345-F79203317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36E98-2860-4C07-813F-B12C9BDA9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889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8A18B-C3C6-4756-916B-A63343C6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84691-5620-4F36-8FDA-D1126B9A3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5FDB9-E8F1-4D1E-BA28-4683FA2BB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1E198-64FB-42F3-A020-2FEBD1492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8D59A-281A-4B6B-86FC-0BC09C45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9628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5D5F8-5FEA-4ADC-A278-766CF806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2AE26-3ED5-474B-B836-C2CDD092F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2254F-70EA-4F83-9632-C57D3C845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7EEDE-48A2-4810-855E-8D63444A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114CB-E340-448D-B14C-E3D548A53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14464F-5DD2-40F2-82F5-D4A2F498D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4151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DCA2-2EEA-4ABD-965D-E35A54646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37638-3F78-45FD-88B3-D68DC7F50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5BB62-39F2-4A6D-8560-80ED6F444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BACE7-B43A-49D9-965C-5381521B3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3F9E5F-3E5B-453C-82C6-7D0F01B95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91969-605E-4551-8D5D-0861359C1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DD39E2-7CA9-413B-A924-A90AC65A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36C936-E2FC-4E81-9200-F6C102C0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7381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6A3E9-4AEE-45C7-B816-D5A830BD8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BD03CB-49DA-4117-8D9C-67A12A89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356AA-FEA5-40AB-B254-79650730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B0671-8597-42A3-AF20-EBB271D6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327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EA4922-1F8B-40A7-81EA-3C5FAE13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45B97-822F-497C-AA1B-4645ABFEB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F8963-9FB1-4527-BCFF-40ACC622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45804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8779-0CBA-4D51-852E-1A42A114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8C9F-2370-4F2D-BFCC-5298B9ED0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8311C4-B603-4277-90E3-00A696FEB0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00831-AB08-4817-9476-FDCB09431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A6483-25DA-4896-8F05-CAA2D844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30E45-F018-46D4-B43E-64696E6F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186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4B1E4-7907-40B8-843E-16AC903F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E4C5E-61AE-4242-961B-BA931443C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299A4-35FD-426C-8E4F-D1C9156FE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E6774-411F-4E54-9AAD-30A29736F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FFD43-20D6-4CB9-84AD-15D6FFD62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9BC0D-8ECF-4B8E-9EF7-62AEAE24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63025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C34FC9-26C8-4730-8EEC-46ADDE6EF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1A085-DB64-477A-995A-623CB8962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B7C72-1F2B-47DF-A8F7-D228BF1E20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A28F1-EB70-4115-9158-B265A2817FDF}" type="datetimeFigureOut">
              <a:rPr lang="th-TH" smtClean="0"/>
              <a:t>09/08/63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66AD7-3BF9-4699-9351-712BDDD5A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C19CE-B4CB-405D-ACC9-6F3D28F731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D4348-542D-4F21-A80C-48E58DE61D2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2508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7F906E-4B29-47A7-AEBE-316E9F86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6ABBB8-19DC-4F12-B66E-3858C0F4D863}" type="datetime1">
              <a:rPr lang="en-US" smtClean="0"/>
              <a:t>8/9/2020</a:t>
            </a:fld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BC060-1D64-468B-BF77-C7ADB352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1</a:t>
            </a:fld>
            <a:endParaRPr lang="th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BD9240-1EF0-4212-99D5-9190788ED676}"/>
              </a:ext>
            </a:extLst>
          </p:cNvPr>
          <p:cNvSpPr/>
          <p:nvPr/>
        </p:nvSpPr>
        <p:spPr>
          <a:xfrm>
            <a:off x="2090765" y="447470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By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Dr. Wazir Muhammad Laghari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Electrical Engineering Department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BUET, Khuzdar</a:t>
            </a:r>
          </a:p>
          <a:p>
            <a:pPr algn="ctr"/>
            <a:endParaRPr lang="th-TH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0B6FE-9A03-4850-A315-4D6E8FF0A27A}"/>
              </a:ext>
            </a:extLst>
          </p:cNvPr>
          <p:cNvSpPr/>
          <p:nvPr/>
        </p:nvSpPr>
        <p:spPr>
          <a:xfrm>
            <a:off x="332632" y="253209"/>
            <a:ext cx="1078278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Computational Methods in </a:t>
            </a:r>
          </a:p>
          <a:p>
            <a:pPr algn="ctr" fontAlgn="ctr"/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latin typeface="-apple-system"/>
              </a:rPr>
              <a:t>Power System Analysis</a:t>
            </a:r>
          </a:p>
          <a:p>
            <a:pPr algn="ctr"/>
            <a:br>
              <a:rPr lang="en-US" sz="4400" b="1" dirty="0">
                <a:solidFill>
                  <a:schemeClr val="accent6">
                    <a:lumMod val="50000"/>
                  </a:schemeClr>
                </a:solidFill>
              </a:rPr>
            </a:br>
            <a:endParaRPr lang="th-TH" sz="4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626DA8-0D2D-4E5C-A592-8A5E58899654}"/>
              </a:ext>
            </a:extLst>
          </p:cNvPr>
          <p:cNvSpPr/>
          <p:nvPr/>
        </p:nvSpPr>
        <p:spPr>
          <a:xfrm>
            <a:off x="1333850" y="1653592"/>
            <a:ext cx="764021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Lecture-11</a:t>
            </a:r>
            <a:br>
              <a:rPr lang="en-US" sz="4800" b="1" dirty="0">
                <a:solidFill>
                  <a:srgbClr val="7030A0"/>
                </a:solidFill>
              </a:rPr>
            </a:br>
            <a:r>
              <a:rPr lang="en-US" sz="4800" b="1" dirty="0">
                <a:solidFill>
                  <a:srgbClr val="7030A0"/>
                </a:solidFill>
              </a:rPr>
              <a:t>Solution of Simultaneous Algebraic Equations And Load Flow Studies</a:t>
            </a:r>
            <a:endParaRPr lang="th-TH" sz="48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188D0-9CCD-47A4-A1B6-05B30952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32" y="136525"/>
            <a:ext cx="1301405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28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29B9F2-4B56-4A1C-8DA6-6EC7FCB9D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57187"/>
            <a:ext cx="10039350" cy="3838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36F80-CB25-49E8-B7ED-09C96C0D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83" y="4436037"/>
            <a:ext cx="8001000" cy="235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45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4287-2E9C-45BA-B288-5CCB6CA4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1EFA6-C5C8-4458-9104-9ACFD00F6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7498C-6265-4268-9A33-7B0760667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8" y="115732"/>
            <a:ext cx="7610475" cy="2952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5C641-84BE-47CA-9270-E2BD3953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288" y="3144093"/>
            <a:ext cx="5562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65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E8CAE0-026D-4341-B523-B9663F91C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910" y="139166"/>
            <a:ext cx="8001000" cy="2353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86821C-6670-496B-A0F5-1A00CF0D2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61" y="2672816"/>
            <a:ext cx="10629900" cy="414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9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A53936-910C-47AF-9BCF-009B99FC6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58" y="131496"/>
            <a:ext cx="11601281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18882-E53E-40FF-B0AC-23AE7287A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062" y="4017696"/>
            <a:ext cx="9267825" cy="2840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38A4F-954D-4300-81A3-0E40B791AE38}"/>
              </a:ext>
            </a:extLst>
          </p:cNvPr>
          <p:cNvSpPr txBox="1"/>
          <p:nvPr/>
        </p:nvSpPr>
        <p:spPr>
          <a:xfrm>
            <a:off x="10681485" y="1513210"/>
            <a:ext cx="114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=57.2957</a:t>
            </a:r>
            <a:endParaRPr lang="th-TH" sz="1800" dirty="0"/>
          </a:p>
        </p:txBody>
      </p:sp>
    </p:spTree>
    <p:extLst>
      <p:ext uri="{BB962C8B-B14F-4D97-AF65-F5344CB8AC3E}">
        <p14:creationId xmlns:p14="http://schemas.microsoft.com/office/powerpoint/2010/main" val="117251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5578B2-B2E0-4856-BFC2-D3315F21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08" y="-8092"/>
            <a:ext cx="979170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5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773A-D1D5-4189-9E2E-0C3849039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43C44-4D86-496A-9E3C-8E7088349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278BED-30B5-439F-B790-C52CC3FC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5262"/>
            <a:ext cx="109347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4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E602-7D46-4558-869E-72D93872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5C62-FF94-4075-B366-8FEB6F8E6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0BF61-807C-41E1-A180-8B153E11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0"/>
            <a:ext cx="11353800" cy="476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63D5B-9EDE-4313-8AE9-73275B162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8" y="4762500"/>
            <a:ext cx="101727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1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8251-FC8F-4021-890F-844BD108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104FD-6712-4781-BC8D-FE92AA70C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Cramer's Rule</a:t>
            </a:r>
          </a:p>
          <a:p>
            <a:r>
              <a:rPr lang="en-US" dirty="0"/>
              <a:t>Gauss Elimination Method</a:t>
            </a:r>
          </a:p>
          <a:p>
            <a:r>
              <a:rPr lang="en-US" dirty="0"/>
              <a:t>Gauss Jordan Method</a:t>
            </a:r>
          </a:p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AF126-A2DC-4D9F-A8C5-A9BB2C04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669" y="1027906"/>
            <a:ext cx="57435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4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7406C7-26BD-457D-AAB3-D1EFA4C84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4" y="217811"/>
            <a:ext cx="3772069" cy="1740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A078F-98C8-432E-BBB5-A8C0DCBB2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332" y="217811"/>
            <a:ext cx="4381121" cy="1586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35027-5016-4993-95E3-125328C09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0872" y="217811"/>
            <a:ext cx="3191592" cy="1513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D5CAA-2769-4F74-A764-4F828758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97" y="2442278"/>
            <a:ext cx="3772069" cy="1320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E3B1F-F6DE-43AF-8083-0F3B699DE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3166" y="3517253"/>
            <a:ext cx="70770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88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E6FF3D-5EE9-4005-BAA2-5A61632A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83" y="331773"/>
            <a:ext cx="6331137" cy="5708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8F8D42-3E3A-42D6-B125-0964D30D8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21" y="2815214"/>
            <a:ext cx="5148979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85538-5467-4D9F-94FC-DDB3AAB3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29471"/>
            <a:ext cx="5886450" cy="6291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1EEB8-E776-4F1C-88F7-872B2A655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442" y="681037"/>
            <a:ext cx="2771775" cy="43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BC20EE-A6B2-44B7-836D-FD6CD1755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442" y="1158593"/>
            <a:ext cx="3114675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1BFF86-93C9-42FF-AA9A-7B66A2CA3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831" y="1757445"/>
            <a:ext cx="3686175" cy="438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6F39B9-5D2D-4591-9277-005781D4F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174" y="2271415"/>
            <a:ext cx="3528043" cy="56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72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9B420-5960-4B76-9CBE-639E66F8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3" y="2403335"/>
            <a:ext cx="6753515" cy="4264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D12E5-D050-4A98-AB50-5B01F51A7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3" y="384372"/>
            <a:ext cx="6972300" cy="18571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FE9112-80CF-46C0-BA92-5ADA87EE9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833" y="305391"/>
            <a:ext cx="4542619" cy="967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A7276C-6603-4768-B241-A2C6C2E55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904" y="1312933"/>
            <a:ext cx="5006332" cy="1448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E41594-4DA6-4E0A-9BBF-2939020A2B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904" y="2801867"/>
            <a:ext cx="4750547" cy="39796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8B78E7C-A332-4415-BC82-D595A49547D4}"/>
              </a:ext>
            </a:extLst>
          </p:cNvPr>
          <p:cNvSpPr/>
          <p:nvPr/>
        </p:nvSpPr>
        <p:spPr>
          <a:xfrm>
            <a:off x="111443" y="190163"/>
            <a:ext cx="6629222" cy="6477674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D7FB0D-875D-46D1-8508-9245DB919D4F}"/>
              </a:ext>
            </a:extLst>
          </p:cNvPr>
          <p:cNvSpPr/>
          <p:nvPr/>
        </p:nvSpPr>
        <p:spPr>
          <a:xfrm>
            <a:off x="6740665" y="190163"/>
            <a:ext cx="5339892" cy="659136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8712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A864E5-27DA-474B-B46B-30BDC1D85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54" y="493615"/>
            <a:ext cx="5065432" cy="6126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E7B33-FB69-4585-9F2E-DDCA6EEA6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413" y="344318"/>
            <a:ext cx="3648119" cy="2468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E94C29-E563-4E1A-85A9-39E0BE326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918" y="3068907"/>
            <a:ext cx="3752222" cy="37004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0E0B45-80F0-49B3-8E67-FA642D147D06}"/>
              </a:ext>
            </a:extLst>
          </p:cNvPr>
          <p:cNvSpPr/>
          <p:nvPr/>
        </p:nvSpPr>
        <p:spPr>
          <a:xfrm>
            <a:off x="282454" y="299404"/>
            <a:ext cx="5123025" cy="644935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D5D9D2-1807-4C34-BCC2-5EE4A7BB2337}"/>
              </a:ext>
            </a:extLst>
          </p:cNvPr>
          <p:cNvSpPr/>
          <p:nvPr/>
        </p:nvSpPr>
        <p:spPr>
          <a:xfrm>
            <a:off x="5681413" y="88609"/>
            <a:ext cx="3472130" cy="27245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B0ABA-51D1-4016-9900-B74AEB8E2634}"/>
              </a:ext>
            </a:extLst>
          </p:cNvPr>
          <p:cNvSpPr/>
          <p:nvPr/>
        </p:nvSpPr>
        <p:spPr>
          <a:xfrm>
            <a:off x="7800324" y="2961684"/>
            <a:ext cx="4109221" cy="380770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26189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0BB2FD-A9CC-4128-B56B-89D090BE2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6" y="254899"/>
            <a:ext cx="4467225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CBC31B-FBBA-43AC-88F7-B474C4CC2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658" y="165886"/>
            <a:ext cx="3383280" cy="4194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8D460-2C15-4268-87E8-A1CC70A92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320" y="11592"/>
            <a:ext cx="3108960" cy="4038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84B44E-AE48-4BF2-B65A-7DACEF03B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401" y="4050468"/>
            <a:ext cx="3133830" cy="25160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5D2997-BA8C-48BD-9481-65CE6986706C}"/>
              </a:ext>
            </a:extLst>
          </p:cNvPr>
          <p:cNvSpPr/>
          <p:nvPr/>
        </p:nvSpPr>
        <p:spPr>
          <a:xfrm>
            <a:off x="215156" y="165886"/>
            <a:ext cx="4467225" cy="62591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E8BA99-75F0-48F2-A003-92F1B75B8AD6}"/>
              </a:ext>
            </a:extLst>
          </p:cNvPr>
          <p:cNvSpPr/>
          <p:nvPr/>
        </p:nvSpPr>
        <p:spPr>
          <a:xfrm>
            <a:off x="4785809" y="137160"/>
            <a:ext cx="3472130" cy="625919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0FDFE6-93C5-47BB-A550-4C45C07D6C8D}"/>
              </a:ext>
            </a:extLst>
          </p:cNvPr>
          <p:cNvSpPr/>
          <p:nvPr/>
        </p:nvSpPr>
        <p:spPr>
          <a:xfrm>
            <a:off x="8474640" y="11592"/>
            <a:ext cx="3472130" cy="66643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4736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5F1613-3D5E-4876-AE6D-937212969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40" y="0"/>
            <a:ext cx="10401300" cy="3990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96488-1254-46AD-9C7A-A2E7F55B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62" y="3851808"/>
            <a:ext cx="7058025" cy="2521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3DF38-722E-447D-B899-364213966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825" y="5000372"/>
            <a:ext cx="482917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61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42</Words>
  <Application>Microsoft Office PowerPoint</Application>
  <PresentationFormat>Widescreen</PresentationFormat>
  <Paragraphs>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23</cp:revision>
  <dcterms:created xsi:type="dcterms:W3CDTF">2020-07-24T00:18:58Z</dcterms:created>
  <dcterms:modified xsi:type="dcterms:W3CDTF">2020-08-09T02:57:48Z</dcterms:modified>
</cp:coreProperties>
</file>